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24377650" cy="13716000"/>
  <p:notesSz cx="6858000" cy="9144000"/>
  <p:embeddedFontLs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Amatic SC" panose="020B0604020202020204" charset="-79"/>
      <p:regular r:id="rId25"/>
      <p:bold r:id="rId26"/>
    </p:embeddedFont>
    <p:embeddedFont>
      <p:font typeface="Lato Light" panose="020B0604020202020204" charset="0"/>
      <p:regular r:id="rId27"/>
      <p:bold r:id="rId28"/>
      <p:italic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 Medium" panose="020B0604020202020204" charset="0"/>
      <p:regular r:id="rId39"/>
      <p:bold r:id="rId40"/>
      <p:italic r:id="rId41"/>
      <p:boldItalic r:id="rId42"/>
    </p:embeddedFont>
    <p:embeddedFont>
      <p:font typeface="Inconsolata" panose="020B0604020202020204" charset="0"/>
      <p:regular r:id="rId43"/>
      <p:bold r:id="rId44"/>
    </p:embeddedFont>
    <p:embeddedFont>
      <p:font typeface="Poppins Medium" panose="020B0604020202020204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Roboto Thin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0C3C4-63B3-4FC6-A378-AB463E07C479}">
  <a:tblStyle styleId="{C580C3C4-63B3-4FC6-A378-AB463E07C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2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1.fntdata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font" Target="fonts/font40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font" Target="fonts/font1.fntdata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schemas.openxmlformats.org/officeDocument/2006/relationships/font" Target="fonts/font41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6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font" Target="fonts/font4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1" name="Google Shape;240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  <p:sp>
        <p:nvSpPr>
          <p:cNvPr id="2403" name="Google Shape;2403;p14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4" name="Google Shape;2404;p14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>
                <a:solidFill>
                  <a:schemeClr val="dk1"/>
                </a:solidFill>
              </a:rPr>
              <a:t>Scanning Open Ports of Target (nmap)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1" name="Google Shape;2411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alert “HTTP Request Size Monitor” was triggered.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measures the amount of requests received by the target.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threshold for this is 3500 requests per minute.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Setting the Timing Template (-T) and -sS options using nmap.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While there are many comparable alternatives, nmap is the best choice unless scanning a machine with very strict alerts with low thresholds.</a:t>
            </a:r>
            <a:endParaRPr sz="4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>
                <a:solidFill>
                  <a:schemeClr val="dk1"/>
                </a:solidFill>
              </a:rPr>
              <a:t>Directory Enumeration (dirbuster)</a:t>
            </a:r>
            <a:endParaRPr/>
          </a:p>
        </p:txBody>
      </p:sp>
      <p:sp>
        <p:nvSpPr>
          <p:cNvPr id="2417" name="Google Shape;2417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8" name="Google Shape;2418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The alerts “Excessive HTTP Errors” and “HTTP Request Size Monitor” were triggered.</a:t>
            </a:r>
            <a:endParaRPr sz="40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“Excessive HTTP Errors” measures the amount of returned HTTP response codes for the top 5 most returned codes over 5 mins. “HTTP Request Size Monitor” measure the number of requests sent to the target per minute.</a:t>
            </a:r>
            <a:endParaRPr sz="40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“Excessive HTTP Errors” fires at 400 response codes every 5 mins and “HTTP Request Size Monitor” fires at 3500 requests per minute.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Setting a delay (-z) between each tested directory/file and using a smaller wordlist.</a:t>
            </a:r>
            <a:endParaRPr sz="40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An alternative would be to guess the directory paths in a browser, however even though this is less aggressive, it is also a lot more time consuming.</a:t>
            </a:r>
            <a:endParaRPr sz="4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19" name="Google Shape;241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75" y="11295875"/>
            <a:ext cx="15489000" cy="1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>
                <a:solidFill>
                  <a:schemeClr val="dk1"/>
                </a:solidFill>
              </a:rPr>
              <a:t>WordPress User Enumeration (wpscan)</a:t>
            </a:r>
            <a:endParaRPr/>
          </a:p>
        </p:txBody>
      </p:sp>
      <p:sp>
        <p:nvSpPr>
          <p:cNvPr id="2425" name="Google Shape;2425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6" name="Google Shape;2426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144720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Excessive HTTP Errors” alert would detect this.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measures the amount of returned HTTP response codes for the top 5 most returned codes.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400 is the threshold for this alert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a less aggressive setting for the enumeration (less packets over time).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Manual enumeration using author query in URL.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27" name="Google Shape;242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3675" y="1802363"/>
            <a:ext cx="5805799" cy="59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5500" y="8034825"/>
            <a:ext cx="9202150" cy="54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37450" y="1980624"/>
            <a:ext cx="4836300" cy="112881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Address Range: 192.168.1.0/24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Netmask: 255.255.255.0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Gateway: 192.168.1.1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192.168.1.90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Linux 2.6.32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Kali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192.168.1.105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Linux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Capstone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192.168.1.110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Linux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Target1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192.168.1.115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Linux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Target2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192.168.100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 Linux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ELK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804" y="2427925"/>
            <a:ext cx="15929260" cy="105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>
            <p:extLst>
              <p:ext uri="{D42A27DB-BD31-4B8C-83A1-F6EECF244321}">
                <p14:modId xmlns:p14="http://schemas.microsoft.com/office/powerpoint/2010/main" val="3984036038"/>
              </p:ext>
            </p:extLst>
          </p:nvPr>
        </p:nvGraphicFramePr>
        <p:xfrm>
          <a:off x="1191000" y="3052875"/>
          <a:ext cx="21995625" cy="10149690"/>
        </p:xfrm>
        <a:graphic>
          <a:graphicData uri="http://schemas.openxmlformats.org/drawingml/2006/table">
            <a:tbl>
              <a:tblPr>
                <a:noFill/>
                <a:tableStyleId>{C580C3C4-63B3-4FC6-A378-AB463E07C479}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3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 Vulnerability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did not require complex characters/symbols nor did they set time resets to prevent brute force.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users to keep the same password for as long as they wanted to, makes bruteforce more likely to be successful.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</a:t>
                      </a:r>
                      <a:r>
                        <a:rPr lang="en-US" sz="3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Login information being accessible through a non-admin/common account.</a:t>
                      </a:r>
                      <a:endParaRPr sz="3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Gave anyone logged into user “Michael” access to MySQL.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Misconfiguration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Misconfiguration of unprotected files/directories, default credentials.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unprivileged user access to files they shouldn’t have access. For eg. “wp-config.php” can be very harmful if it leaks to the wrong person.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Enumeration (WordPress)</a:t>
                      </a:r>
                      <a:endParaRPr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Enumeration of Wordpress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exposes the critical information like users </a:t>
                      </a:r>
                      <a:r>
                        <a:rPr lang="en-US" sz="35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authorised</a:t>
                      </a: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</a:t>
                      </a:r>
                      <a:r>
                        <a:rPr lang="en-US" sz="35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an attacker can further </a:t>
                      </a:r>
                      <a:r>
                        <a:rPr lang="en-US" sz="35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user to access </a:t>
                      </a:r>
                      <a:r>
                        <a:rPr lang="en-US" sz="35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2" name="Google Shape;2372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User Enumeration (WordPress)</a:t>
            </a:r>
            <a:endParaRPr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exploited the WordPress permalinks feature with WPScan.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WPScan for user enumeration we were able to gain the usernames “Michael” and “Steven”.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80" name="Google Shape;238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00" y="6072230"/>
            <a:ext cx="22666075" cy="597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Open SSH (Port 22) and Weak Password</a:t>
            </a:r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Simply by guessing Michael’s password was easy enough, though a tool such as ‘Hydra’ would have easily cracked the password in no time, unfortunately this would be much easier to detect.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allowed us to gain access to Michaels account on the target machine (192.168.1.110)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88" name="Google Shape;23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01" y="6386925"/>
            <a:ext cx="13473100" cy="6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Privilege Escalation</a:t>
            </a:r>
            <a:endParaRPr/>
          </a:p>
        </p:txBody>
      </p:sp>
      <p:sp>
        <p:nvSpPr>
          <p:cNvPr id="2394" name="Google Shape;2394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5" name="Google Shape;2395;p144"/>
          <p:cNvSpPr txBox="1">
            <a:spLocks noGrp="1"/>
          </p:cNvSpPr>
          <p:nvPr>
            <p:ph type="body" idx="3"/>
          </p:nvPr>
        </p:nvSpPr>
        <p:spPr>
          <a:xfrm>
            <a:off x="717350" y="2018700"/>
            <a:ext cx="22942800" cy="102360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After gaining Steven’s credentials through MySQL, we were able gain access to his account. Looking into Steven’s privileges we saw that he is able run python commands with no password.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this python exploit we were able to gain root access and find flag 4.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6" name="Google Shape;239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" y="7972800"/>
            <a:ext cx="23403200" cy="41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746</Words>
  <Application>Microsoft Office PowerPoint</Application>
  <PresentationFormat>Custom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Poppins</vt:lpstr>
      <vt:lpstr>Roboto Black</vt:lpstr>
      <vt:lpstr>Amatic SC</vt:lpstr>
      <vt:lpstr>Lato Light</vt:lpstr>
      <vt:lpstr>Roboto Light</vt:lpstr>
      <vt:lpstr>Calibri</vt:lpstr>
      <vt:lpstr>Roboto Medium</vt:lpstr>
      <vt:lpstr>Inconsolata</vt:lpstr>
      <vt:lpstr>Arial</vt:lpstr>
      <vt:lpstr>Poppins Medium</vt:lpstr>
      <vt:lpstr>Helvetica Neue</vt:lpstr>
      <vt:lpstr>Roboto Thin</vt:lpstr>
      <vt:lpstr>Roboto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User Enumeration (WordPress)</vt:lpstr>
      <vt:lpstr>Exploitation: Open SSH (Port 22) and Weak Password</vt:lpstr>
      <vt:lpstr>Exploitation: Privilege Escalation</vt:lpstr>
      <vt:lpstr>Avoiding Detection </vt:lpstr>
      <vt:lpstr>Stealth Exploitation of Scanning Open Ports of Target (nmap)</vt:lpstr>
      <vt:lpstr>Stealth Exploitation of Directory Enumeration (dirbuster)</vt:lpstr>
      <vt:lpstr>Stealth Exploitation of WordPress User Enumeration (wpscan)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abhin</cp:lastModifiedBy>
  <cp:revision>3</cp:revision>
  <dcterms:modified xsi:type="dcterms:W3CDTF">2021-11-30T13:53:50Z</dcterms:modified>
</cp:coreProperties>
</file>